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0F72-0D5D-462C-A4C2-3C262AC397BD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F7D65-AF0F-4B6C-B25B-DB71CF23B0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0F72-0D5D-462C-A4C2-3C262AC397BD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F7D65-AF0F-4B6C-B25B-DB71CF23B0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0F72-0D5D-462C-A4C2-3C262AC397BD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F7D65-AF0F-4B6C-B25B-DB71CF23B0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0F72-0D5D-462C-A4C2-3C262AC397BD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F7D65-AF0F-4B6C-B25B-DB71CF23B0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0F72-0D5D-462C-A4C2-3C262AC397BD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F7D65-AF0F-4B6C-B25B-DB71CF23B0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0F72-0D5D-462C-A4C2-3C262AC397BD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F7D65-AF0F-4B6C-B25B-DB71CF23B0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0F72-0D5D-462C-A4C2-3C262AC397BD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F7D65-AF0F-4B6C-B25B-DB71CF23B0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0F72-0D5D-462C-A4C2-3C262AC397BD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F7D65-AF0F-4B6C-B25B-DB71CF23B0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0F72-0D5D-462C-A4C2-3C262AC397BD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F7D65-AF0F-4B6C-B25B-DB71CF23B0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0F72-0D5D-462C-A4C2-3C262AC397BD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F7D65-AF0F-4B6C-B25B-DB71CF23B0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0F72-0D5D-462C-A4C2-3C262AC397BD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F7D65-AF0F-4B6C-B25B-DB71CF23B0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90F72-0D5D-462C-A4C2-3C262AC397BD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F7D65-AF0F-4B6C-B25B-DB71CF23B0C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feed?section=search&amp;q=%23352%D0%A1%D0%B8%D0%B4%D0%B8%D0%BC%D0%94%D0%BE%D0%BC%D0%B0%D0%92%D0%BC%D0%B5%D1%81%D1%82%D0%B5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pn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404664"/>
            <a:ext cx="77048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Реализация мероприятий проекта </a:t>
            </a:r>
          </a:p>
          <a:p>
            <a:pPr algn="ctr"/>
            <a:r>
              <a:rPr lang="ru-RU" sz="3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«Тематический образовательный тур </a:t>
            </a:r>
            <a:r>
              <a:rPr lang="ru-RU" sz="3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  <a:hlinkClick r:id="rId2"/>
              </a:rPr>
              <a:t>#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  <a:hlinkClick r:id="rId2"/>
              </a:rPr>
              <a:t>352СидимДомаВместе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987824" y="3429000"/>
            <a:ext cx="583264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Сыропятова Анна Денисовна</a:t>
            </a: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Воспитатель МАДОУ «Детский сад № 352» г. Перми</a:t>
            </a: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Наставник: Федосеева Наталья Валентиновна</a:t>
            </a: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Методист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МАДОУ «Детский сад № 352» г. Перми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3310" y="188640"/>
            <a:ext cx="6220690" cy="2960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23528" y="3284984"/>
            <a:ext cx="85689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интерактивных игр и упражнений в сервисе 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LearningApps.org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 Были созданы игры и упражнения на тему «Достопримечательности Перми». Родители вместе с детьми, посещающими детский сад № 352, проходили регистрацию на сервисе и были активными участниками игр и упражнений. Затем родители выкладывали фото с совместных прогулок с детьми по достопримечательностям города Перми на официальной странице детского сада в сети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Вконтакте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За проведение данного мероприятия были получены положительные отзывы.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аеркн.png"/>
          <p:cNvPicPr>
            <a:picLocks noChangeAspect="1"/>
          </p:cNvPicPr>
          <p:nvPr/>
        </p:nvPicPr>
        <p:blipFill>
          <a:blip r:embed="rId3" cstate="print"/>
          <a:srcRect l="27163" t="14983" r="30313" b="5179"/>
          <a:stretch>
            <a:fillRect/>
          </a:stretch>
        </p:blipFill>
        <p:spPr>
          <a:xfrm>
            <a:off x="179512" y="404664"/>
            <a:ext cx="2524070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MFVhy3Hig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2712031" cy="1529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-7Z56jEYG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332656"/>
            <a:ext cx="2851443" cy="1627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awpN6nl_fWQ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060848"/>
            <a:ext cx="2964700" cy="1667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GRvPwmHbe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8184" y="332656"/>
            <a:ext cx="2718691" cy="1542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v4Ds7-TUrQ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4140102" y="1556642"/>
            <a:ext cx="1484484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mupv86x7x6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6200000">
            <a:off x="6992393" y="1459214"/>
            <a:ext cx="1549973" cy="2753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23528" y="3789040"/>
            <a:ext cx="856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рамках проекта были проведены онлайн мастер-классы. Тематика мастер-классов «Пасха» и «Профессии. Повар». Родители и дети с удовольствием принимали участие в мастер- классах, в группе детского сада в сети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Вконтакте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комментариях выставляли фото получившихся поделок.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грдгщ.png"/>
          <p:cNvPicPr>
            <a:picLocks noChangeAspect="1"/>
          </p:cNvPicPr>
          <p:nvPr/>
        </p:nvPicPr>
        <p:blipFill>
          <a:blip r:embed="rId8" cstate="print"/>
          <a:srcRect l="16926" t="3778" r="18500"/>
          <a:stretch>
            <a:fillRect/>
          </a:stretch>
        </p:blipFill>
        <p:spPr>
          <a:xfrm>
            <a:off x="6372200" y="5229189"/>
            <a:ext cx="1944216" cy="1628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нкн.png"/>
          <p:cNvPicPr>
            <a:picLocks noChangeAspect="1"/>
          </p:cNvPicPr>
          <p:nvPr/>
        </p:nvPicPr>
        <p:blipFill>
          <a:blip r:embed="rId9" cstate="print"/>
          <a:srcRect l="27163" t="45798" r="28738" b="23387"/>
          <a:stretch>
            <a:fillRect/>
          </a:stretch>
        </p:blipFill>
        <p:spPr>
          <a:xfrm>
            <a:off x="611560" y="5273824"/>
            <a:ext cx="4032448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9ljerIY4d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2363755" cy="1772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JohQB57mTR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188640"/>
            <a:ext cx="2603781" cy="1952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S6P_JKmOr8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988840"/>
            <a:ext cx="2363754" cy="1772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TE5hYxBQV1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4128" y="260648"/>
            <a:ext cx="2363755" cy="1772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771800" y="2204864"/>
            <a:ext cx="61206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Организация онлайн фотовыставки «Домашние коллекции. Коллекционирование идей». Дети и родители с большим удовольствием приняли участие в онлайн фотовыставке.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2F5bE6rp-iw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3789040"/>
            <a:ext cx="2938603" cy="1813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96LCBCErDE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47864" y="3573016"/>
            <a:ext cx="1491630" cy="198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bvK3u0cGr2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76056" y="3429000"/>
            <a:ext cx="4067944" cy="1563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jnDP10oEn6A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92080" y="5445224"/>
            <a:ext cx="1883702" cy="1412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539552" y="5661248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Коллекция «Автомобили»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55776" y="5589240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Коллекция украшений ручной работы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36096" y="4941168"/>
            <a:ext cx="3707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Коллекция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Маджики-Единороги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36296" y="5661248"/>
            <a:ext cx="1907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Коллекция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«Детские книги»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2520280" cy="1827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987824" y="188640"/>
            <a:ext cx="58326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Организация и участие в конкурсах в рамках проекта «О войне мы говорим стихами», «Лучшая открытка ко Дню Победы». Дети и родители приняли активное участие в конкурсах.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XWlmLkGs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132856"/>
            <a:ext cx="1653648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Улыбающееся лицо 4"/>
          <p:cNvSpPr/>
          <p:nvPr/>
        </p:nvSpPr>
        <p:spPr>
          <a:xfrm>
            <a:off x="827584" y="2492896"/>
            <a:ext cx="576064" cy="648072"/>
          </a:xfrm>
          <a:prstGeom prst="smileyFace">
            <a:avLst>
              <a:gd name="adj" fmla="val 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0yrawrDvKZ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1340768"/>
            <a:ext cx="1967696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Ao9QDUW0LsA.jpg"/>
          <p:cNvPicPr>
            <a:picLocks noChangeAspect="1"/>
          </p:cNvPicPr>
          <p:nvPr/>
        </p:nvPicPr>
        <p:blipFill>
          <a:blip r:embed="rId5" cstate="print"/>
          <a:srcRect t="32150" r="21966"/>
          <a:stretch>
            <a:fillRect/>
          </a:stretch>
        </p:blipFill>
        <p:spPr>
          <a:xfrm>
            <a:off x="4067944" y="1700808"/>
            <a:ext cx="2013617" cy="2337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-El53Ks6AmQ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67744" y="2132856"/>
            <a:ext cx="1547772" cy="2367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g6N2MuTvEjQ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4048" y="4149080"/>
            <a:ext cx="1653648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Rp84URSoScQ.jpg"/>
          <p:cNvPicPr>
            <a:picLocks noChangeAspect="1"/>
          </p:cNvPicPr>
          <p:nvPr/>
        </p:nvPicPr>
        <p:blipFill>
          <a:blip r:embed="rId8" cstate="print"/>
          <a:srcRect t="38450"/>
          <a:stretch>
            <a:fillRect/>
          </a:stretch>
        </p:blipFill>
        <p:spPr>
          <a:xfrm>
            <a:off x="6804248" y="4941168"/>
            <a:ext cx="2069918" cy="170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грш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9512" y="4437112"/>
            <a:ext cx="2394696" cy="1346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щшгшгр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627784" y="5085184"/>
            <a:ext cx="2394696" cy="1346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229</Words>
  <Application>Microsoft Office PowerPoint</Application>
  <PresentationFormat>Экран (4:3)</PresentationFormat>
  <Paragraphs>15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Николай</dc:creator>
  <cp:lastModifiedBy>Николай</cp:lastModifiedBy>
  <cp:revision>8</cp:revision>
  <dcterms:created xsi:type="dcterms:W3CDTF">2020-09-11T14:23:21Z</dcterms:created>
  <dcterms:modified xsi:type="dcterms:W3CDTF">2020-09-11T15:36:57Z</dcterms:modified>
</cp:coreProperties>
</file>